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8" userDrawn="1">
          <p15:clr>
            <a:srgbClr val="A4A3A4"/>
          </p15:clr>
        </p15:guide>
        <p15:guide id="2" pos="38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98"/>
        <p:guide pos="3845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64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3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10" y="1033145"/>
            <a:ext cx="6591300" cy="146685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810" y="203200"/>
            <a:ext cx="122002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/>
              <a:t>AacSetup 安装教程</a:t>
            </a:r>
            <a:endParaRPr lang="zh-CN" altLang="en-US" sz="2400"/>
          </a:p>
          <a:p>
            <a:pPr algn="ctr"/>
            <a:r>
              <a:rPr lang="zh-CN" altLang="en-US" sz="2400"/>
              <a:t>AacSetup Installation tutorial</a:t>
            </a:r>
            <a:endParaRPr lang="zh-CN" altLang="en-US" sz="2400"/>
          </a:p>
        </p:txBody>
      </p:sp>
      <p:sp>
        <p:nvSpPr>
          <p:cNvPr id="6" name="文本框 5"/>
          <p:cNvSpPr txBox="1"/>
          <p:nvPr/>
        </p:nvSpPr>
        <p:spPr>
          <a:xfrm>
            <a:off x="-6350" y="2499995"/>
            <a:ext cx="121977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1</a:t>
            </a:r>
            <a:r>
              <a:rPr lang="zh-CN" altLang="en-US"/>
              <a:t>、下载压缩包，解压打开后如上图所示，请您选择您电脑对应的系统类型</a:t>
            </a:r>
            <a:r>
              <a:rPr lang="zh-CN" altLang="en-US"/>
              <a:t>进行安装。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-6350" y="3151505"/>
            <a:ext cx="121977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2</a:t>
            </a:r>
            <a:r>
              <a:rPr lang="zh-CN" altLang="en-US"/>
              <a:t>、选择对应的文件夹，双击进入后，双击</a:t>
            </a:r>
            <a:r>
              <a:rPr lang="en-US" altLang="zh-CN"/>
              <a:t>[AacSetup 6]</a:t>
            </a:r>
            <a:r>
              <a:rPr lang="zh-CN" altLang="en-US"/>
              <a:t>进行插件安装即可</a:t>
            </a:r>
            <a:r>
              <a:rPr lang="zh-CN" altLang="en-US"/>
              <a:t>使用。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6350" y="5486400"/>
            <a:ext cx="121977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3</a:t>
            </a:r>
            <a:r>
              <a:rPr lang="zh-CN" altLang="en-US"/>
              <a:t>、安装界面如图所示，进程走完</a:t>
            </a:r>
            <a:r>
              <a:rPr lang="zh-CN" altLang="en-US"/>
              <a:t>即代表安装</a:t>
            </a:r>
            <a:r>
              <a:rPr lang="zh-CN" altLang="en-US"/>
              <a:t>成功。</a:t>
            </a:r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70" y="3802380"/>
            <a:ext cx="3743325" cy="143827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commondata" val="eyJoZGlkIjoiZDA3MmUwMjE1OWU4ODUzN2E4NDVlODYzNWZmZjhjMjk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</Words>
  <Application>WPS 演示</Application>
  <PresentationFormat>宽屏</PresentationFormat>
  <Paragraphs>9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WPS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.......</cp:lastModifiedBy>
  <cp:revision>155</cp:revision>
  <dcterms:created xsi:type="dcterms:W3CDTF">2019-06-19T02:08:00Z</dcterms:created>
  <dcterms:modified xsi:type="dcterms:W3CDTF">2024-03-08T02:34:24Z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ICV">
    <vt:lpwstr>6D7E51AAD2A64A4B84B86B9AB74D9E54_11</vt:lpwstr>
  </property>
</Properties>
</file>